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</p:sldMasterIdLst>
  <p:notesMasterIdLst>
    <p:notesMasterId r:id="rId12"/>
  </p:notesMasterIdLst>
  <p:sldIdLst>
    <p:sldId id="258" r:id="rId2"/>
    <p:sldId id="259" r:id="rId3"/>
    <p:sldId id="264" r:id="rId4"/>
    <p:sldId id="266" r:id="rId5"/>
    <p:sldId id="267" r:id="rId6"/>
    <p:sldId id="268" r:id="rId7"/>
    <p:sldId id="269" r:id="rId8"/>
    <p:sldId id="270" r:id="rId9"/>
    <p:sldId id="273" r:id="rId10"/>
    <p:sldId id="271" r:id="rId11"/>
  </p:sldIdLst>
  <p:sldSz cx="9144000" cy="5143500" type="screen16x9"/>
  <p:notesSz cx="6735763" cy="986948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C66"/>
    <a:srgbClr val="FD8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795" autoAdjust="0"/>
  </p:normalViewPr>
  <p:slideViewPr>
    <p:cSldViewPr snapToGrid="0" snapToObjects="1">
      <p:cViewPr varScale="1">
        <p:scale>
          <a:sx n="92" d="100"/>
          <a:sy n="92" d="100"/>
        </p:scale>
        <p:origin x="750" y="78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362530-81BF-4540-9784-43B7240836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C70B1D3-62F7-41BB-9296-319B5DDE9764}">
      <dgm:prSet phldrT="[Texte]" custT="1"/>
      <dgm:spPr>
        <a:solidFill>
          <a:schemeClr val="accent6"/>
        </a:solidFill>
      </dgm:spPr>
      <dgm:t>
        <a:bodyPr/>
        <a:lstStyle/>
        <a:p>
          <a:pPr algn="ctr"/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Approfondissement sectoriel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j-lt"/>
          </a:endParaRPr>
        </a:p>
      </dgm:t>
    </dgm:pt>
    <dgm:pt modelId="{D01C3316-6F18-428A-B8A1-709950C53E66}" type="parTrans" cxnId="{3F214D8B-F498-4402-9430-773A1FBCCDDB}">
      <dgm:prSet/>
      <dgm:spPr/>
      <dgm:t>
        <a:bodyPr/>
        <a:lstStyle/>
        <a:p>
          <a:endParaRPr lang="fr-FR"/>
        </a:p>
      </dgm:t>
    </dgm:pt>
    <dgm:pt modelId="{051EF9B7-852F-461E-A1E8-1E0FE48BDC23}" type="sibTrans" cxnId="{3F214D8B-F498-4402-9430-773A1FBCCDDB}">
      <dgm:prSet/>
      <dgm:spPr/>
      <dgm:t>
        <a:bodyPr/>
        <a:lstStyle/>
        <a:p>
          <a:endParaRPr lang="fr-FR"/>
        </a:p>
      </dgm:t>
    </dgm:pt>
    <dgm:pt modelId="{5D4DBD08-4C74-4269-8D74-7A4AF9E47352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sportif de pleine nature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C1278532-A4F5-492E-9B98-47B62B750466}" type="parTrans" cxnId="{46AC40BA-7520-4706-9A4F-B91F8F17469F}">
      <dgm:prSet/>
      <dgm:spPr/>
      <dgm:t>
        <a:bodyPr/>
        <a:lstStyle/>
        <a:p>
          <a:endParaRPr lang="fr-FR"/>
        </a:p>
      </dgm:t>
    </dgm:pt>
    <dgm:pt modelId="{4D8BEFC4-69B1-4B0F-92E2-84FFDA8C67D8}" type="sibTrans" cxnId="{46AC40BA-7520-4706-9A4F-B91F8F17469F}">
      <dgm:prSet/>
      <dgm:spPr/>
      <dgm:t>
        <a:bodyPr/>
        <a:lstStyle/>
        <a:p>
          <a:endParaRPr lang="fr-FR"/>
        </a:p>
      </dgm:t>
    </dgm:pt>
    <dgm:pt modelId="{E838BA2D-8C08-4E94-9D7F-2342A0A394EE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L’œnotourisme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10FB4500-72C9-4148-BF13-A2466B0A8C58}" type="parTrans" cxnId="{268896E7-9398-4BEB-9B12-135E754E8ED0}">
      <dgm:prSet/>
      <dgm:spPr/>
      <dgm:t>
        <a:bodyPr/>
        <a:lstStyle/>
        <a:p>
          <a:endParaRPr lang="fr-FR"/>
        </a:p>
      </dgm:t>
    </dgm:pt>
    <dgm:pt modelId="{CE6438BB-3031-4767-931A-912E42438476}" type="sibTrans" cxnId="{268896E7-9398-4BEB-9B12-135E754E8ED0}">
      <dgm:prSet/>
      <dgm:spPr/>
      <dgm:t>
        <a:bodyPr/>
        <a:lstStyle/>
        <a:p>
          <a:endParaRPr lang="fr-FR"/>
        </a:p>
      </dgm:t>
    </dgm:pt>
    <dgm:pt modelId="{53541157-A3CE-4A0F-A176-D54FBB82504C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de croisières fluviales ou maritimes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8EFB773C-A37A-4018-9E66-DB213C8350CA}" type="parTrans" cxnId="{A78A2FFC-C5C4-4A69-BD01-2BBE9AC92998}">
      <dgm:prSet/>
      <dgm:spPr/>
      <dgm:t>
        <a:bodyPr/>
        <a:lstStyle/>
        <a:p>
          <a:endParaRPr lang="fr-FR"/>
        </a:p>
      </dgm:t>
    </dgm:pt>
    <dgm:pt modelId="{CC935092-715C-4BA2-B7EA-D97BE6CA91FB}" type="sibTrans" cxnId="{A78A2FFC-C5C4-4A69-BD01-2BBE9AC92998}">
      <dgm:prSet/>
      <dgm:spPr/>
      <dgm:t>
        <a:bodyPr/>
        <a:lstStyle/>
        <a:p>
          <a:endParaRPr lang="fr-FR"/>
        </a:p>
      </dgm:t>
    </dgm:pt>
    <dgm:pt modelId="{B192BE09-22D9-44B5-842C-789E3BF4ED9B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de montagne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61F26253-5D94-46EA-8542-572E22392901}" type="parTrans" cxnId="{F5AACCB9-3837-4E0C-B36D-F8C127099B09}">
      <dgm:prSet/>
      <dgm:spPr/>
      <dgm:t>
        <a:bodyPr/>
        <a:lstStyle/>
        <a:p>
          <a:endParaRPr lang="fr-FR"/>
        </a:p>
      </dgm:t>
    </dgm:pt>
    <dgm:pt modelId="{AACBDDA0-32DC-4B8B-B994-AE7A04B735A2}" type="sibTrans" cxnId="{F5AACCB9-3837-4E0C-B36D-F8C127099B09}">
      <dgm:prSet/>
      <dgm:spPr/>
      <dgm:t>
        <a:bodyPr/>
        <a:lstStyle/>
        <a:p>
          <a:endParaRPr lang="fr-FR"/>
        </a:p>
      </dgm:t>
    </dgm:pt>
    <dgm:pt modelId="{656C1080-6108-4710-B76A-971486499529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L’écotourisme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76068097-DFF1-4C9A-93F3-0CA99AAB3ADF}" type="parTrans" cxnId="{1E2D166E-29E3-4372-B3C0-081E3C9D79D5}">
      <dgm:prSet/>
      <dgm:spPr/>
      <dgm:t>
        <a:bodyPr/>
        <a:lstStyle/>
        <a:p>
          <a:endParaRPr lang="fr-FR"/>
        </a:p>
      </dgm:t>
    </dgm:pt>
    <dgm:pt modelId="{68CF066F-0151-41F4-8860-56807F34ACB7}" type="sibTrans" cxnId="{1E2D166E-29E3-4372-B3C0-081E3C9D79D5}">
      <dgm:prSet/>
      <dgm:spPr/>
      <dgm:t>
        <a:bodyPr/>
        <a:lstStyle/>
        <a:p>
          <a:endParaRPr lang="fr-FR"/>
        </a:p>
      </dgm:t>
    </dgm:pt>
    <dgm:pt modelId="{A3FF522C-1A83-4C7A-8A10-CE27B1B2968C}">
      <dgm:prSet phldrT="[Texte]" custScaleY="119735" custT="1" custLinFactNeighborX="-88" custLinFactNeighborY="10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thermalisme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59733DD9-C841-40D7-AC5F-7A9DC9B28BF5}" type="parTrans" cxnId="{0E04F71F-6129-4C3F-B973-071F23AA0D99}">
      <dgm:prSet/>
      <dgm:spPr/>
      <dgm:t>
        <a:bodyPr/>
        <a:lstStyle/>
        <a:p>
          <a:endParaRPr lang="fr-FR"/>
        </a:p>
      </dgm:t>
    </dgm:pt>
    <dgm:pt modelId="{8AB39EF6-31DB-4167-B252-877564F71D72}" type="sibTrans" cxnId="{0E04F71F-6129-4C3F-B973-071F23AA0D99}">
      <dgm:prSet/>
      <dgm:spPr/>
      <dgm:t>
        <a:bodyPr/>
        <a:lstStyle/>
        <a:p>
          <a:endParaRPr lang="fr-FR"/>
        </a:p>
      </dgm:t>
    </dgm:pt>
    <dgm:pt modelId="{43704F33-B8AB-4AC8-8C12-E328BDD146E3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  <a:latin typeface="+mn-lt"/>
            </a:rPr>
            <a:t>Le tourisme d’affaires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gm:t>
    </dgm:pt>
    <dgm:pt modelId="{68DFB751-9A5A-4787-A5A8-CDE415710C36}" type="parTrans" cxnId="{ECDC117D-7053-4EFC-836E-EDB0BD72B9A0}">
      <dgm:prSet/>
      <dgm:spPr/>
      <dgm:t>
        <a:bodyPr/>
        <a:lstStyle/>
        <a:p>
          <a:endParaRPr lang="fr-FR"/>
        </a:p>
      </dgm:t>
    </dgm:pt>
    <dgm:pt modelId="{D31D6AA9-7A25-4FC1-A6CA-35084F9DAD0C}" type="sibTrans" cxnId="{ECDC117D-7053-4EFC-836E-EDB0BD72B9A0}">
      <dgm:prSet/>
      <dgm:spPr/>
      <dgm:t>
        <a:bodyPr/>
        <a:lstStyle/>
        <a:p>
          <a:endParaRPr lang="fr-FR"/>
        </a:p>
      </dgm:t>
    </dgm:pt>
    <dgm:pt modelId="{63BBE392-18E4-48CC-AEDD-2570AF87EB6E}" type="pres">
      <dgm:prSet presAssocID="{DF362530-81BF-4540-9784-43B7240836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12DC8AA-9FE1-4A05-8EC6-C4A564F750F3}" type="pres">
      <dgm:prSet presAssocID="{4C70B1D3-62F7-41BB-9296-319B5DDE9764}" presName="parentText" presStyleLbl="node1" presStyleIdx="0" presStyleCnt="1" custScaleY="41494" custLinFactNeighborY="-142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8FC0ED-BBD3-4F0E-A217-3E31B44C1FD5}" type="pres">
      <dgm:prSet presAssocID="{4C70B1D3-62F7-41BB-9296-319B5DDE9764}" presName="childText" presStyleLbl="revTx" presStyleIdx="0" presStyleCnt="1" custScaleY="119735" custLinFactNeighborX="-88" custLinFactNeighborY="10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F214D8B-F498-4402-9430-773A1FBCCDDB}" srcId="{DF362530-81BF-4540-9784-43B72408365C}" destId="{4C70B1D3-62F7-41BB-9296-319B5DDE9764}" srcOrd="0" destOrd="0" parTransId="{D01C3316-6F18-428A-B8A1-709950C53E66}" sibTransId="{051EF9B7-852F-461E-A1E8-1E0FE48BDC23}"/>
    <dgm:cxn modelId="{0E04F71F-6129-4C3F-B973-071F23AA0D99}" srcId="{4C70B1D3-62F7-41BB-9296-319B5DDE9764}" destId="{A3FF522C-1A83-4C7A-8A10-CE27B1B2968C}" srcOrd="5" destOrd="0" parTransId="{59733DD9-C841-40D7-AC5F-7A9DC9B28BF5}" sibTransId="{8AB39EF6-31DB-4167-B252-877564F71D72}"/>
    <dgm:cxn modelId="{F5AACCB9-3837-4E0C-B36D-F8C127099B09}" srcId="{4C70B1D3-62F7-41BB-9296-319B5DDE9764}" destId="{B192BE09-22D9-44B5-842C-789E3BF4ED9B}" srcOrd="3" destOrd="0" parTransId="{61F26253-5D94-46EA-8542-572E22392901}" sibTransId="{AACBDDA0-32DC-4B8B-B994-AE7A04B735A2}"/>
    <dgm:cxn modelId="{8D05661A-B218-45E9-856C-78DA86435D13}" type="presOf" srcId="{B192BE09-22D9-44B5-842C-789E3BF4ED9B}" destId="{428FC0ED-BBD3-4F0E-A217-3E31B44C1FD5}" srcOrd="0" destOrd="3" presId="urn:microsoft.com/office/officeart/2005/8/layout/vList2"/>
    <dgm:cxn modelId="{1E2D166E-29E3-4372-B3C0-081E3C9D79D5}" srcId="{4C70B1D3-62F7-41BB-9296-319B5DDE9764}" destId="{656C1080-6108-4710-B76A-971486499529}" srcOrd="4" destOrd="0" parTransId="{76068097-DFF1-4C9A-93F3-0CA99AAB3ADF}" sibTransId="{68CF066F-0151-41F4-8860-56807F34ACB7}"/>
    <dgm:cxn modelId="{D9C0D297-BD02-425F-9737-1BE96E1F3F9A}" type="presOf" srcId="{A3FF522C-1A83-4C7A-8A10-CE27B1B2968C}" destId="{428FC0ED-BBD3-4F0E-A217-3E31B44C1FD5}" srcOrd="0" destOrd="5" presId="urn:microsoft.com/office/officeart/2005/8/layout/vList2"/>
    <dgm:cxn modelId="{A82E6783-D988-40D5-BC67-E187EC518466}" type="presOf" srcId="{4C70B1D3-62F7-41BB-9296-319B5DDE9764}" destId="{C12DC8AA-9FE1-4A05-8EC6-C4A564F750F3}" srcOrd="0" destOrd="0" presId="urn:microsoft.com/office/officeart/2005/8/layout/vList2"/>
    <dgm:cxn modelId="{9068B24A-7C2C-4D21-893E-005C3091D926}" type="presOf" srcId="{DF362530-81BF-4540-9784-43B72408365C}" destId="{63BBE392-18E4-48CC-AEDD-2570AF87EB6E}" srcOrd="0" destOrd="0" presId="urn:microsoft.com/office/officeart/2005/8/layout/vList2"/>
    <dgm:cxn modelId="{46AC40BA-7520-4706-9A4F-B91F8F17469F}" srcId="{4C70B1D3-62F7-41BB-9296-319B5DDE9764}" destId="{5D4DBD08-4C74-4269-8D74-7A4AF9E47352}" srcOrd="0" destOrd="0" parTransId="{C1278532-A4F5-492E-9B98-47B62B750466}" sibTransId="{4D8BEFC4-69B1-4B0F-92E2-84FFDA8C67D8}"/>
    <dgm:cxn modelId="{D09F4EAA-D53E-4D4C-B175-96288644D87F}" type="presOf" srcId="{656C1080-6108-4710-B76A-971486499529}" destId="{428FC0ED-BBD3-4F0E-A217-3E31B44C1FD5}" srcOrd="0" destOrd="4" presId="urn:microsoft.com/office/officeart/2005/8/layout/vList2"/>
    <dgm:cxn modelId="{A78A2FFC-C5C4-4A69-BD01-2BBE9AC92998}" srcId="{4C70B1D3-62F7-41BB-9296-319B5DDE9764}" destId="{53541157-A3CE-4A0F-A176-D54FBB82504C}" srcOrd="2" destOrd="0" parTransId="{8EFB773C-A37A-4018-9E66-DB213C8350CA}" sibTransId="{CC935092-715C-4BA2-B7EA-D97BE6CA91FB}"/>
    <dgm:cxn modelId="{39ACC081-7570-454C-9E9A-7914D5E44754}" type="presOf" srcId="{43704F33-B8AB-4AC8-8C12-E328BDD146E3}" destId="{428FC0ED-BBD3-4F0E-A217-3E31B44C1FD5}" srcOrd="0" destOrd="6" presId="urn:microsoft.com/office/officeart/2005/8/layout/vList2"/>
    <dgm:cxn modelId="{9AB50BA4-E408-4A6F-83EF-6A19A6E8E415}" type="presOf" srcId="{5D4DBD08-4C74-4269-8D74-7A4AF9E47352}" destId="{428FC0ED-BBD3-4F0E-A217-3E31B44C1FD5}" srcOrd="0" destOrd="0" presId="urn:microsoft.com/office/officeart/2005/8/layout/vList2"/>
    <dgm:cxn modelId="{E8930FCC-734F-4FBC-A4C2-F68F541E7A76}" type="presOf" srcId="{E838BA2D-8C08-4E94-9D7F-2342A0A394EE}" destId="{428FC0ED-BBD3-4F0E-A217-3E31B44C1FD5}" srcOrd="0" destOrd="1" presId="urn:microsoft.com/office/officeart/2005/8/layout/vList2"/>
    <dgm:cxn modelId="{ECDC117D-7053-4EFC-836E-EDB0BD72B9A0}" srcId="{4C70B1D3-62F7-41BB-9296-319B5DDE9764}" destId="{43704F33-B8AB-4AC8-8C12-E328BDD146E3}" srcOrd="6" destOrd="0" parTransId="{68DFB751-9A5A-4787-A5A8-CDE415710C36}" sibTransId="{D31D6AA9-7A25-4FC1-A6CA-35084F9DAD0C}"/>
    <dgm:cxn modelId="{1C7D2CBA-1C23-4812-AF53-2193DA21E876}" type="presOf" srcId="{53541157-A3CE-4A0F-A176-D54FBB82504C}" destId="{428FC0ED-BBD3-4F0E-A217-3E31B44C1FD5}" srcOrd="0" destOrd="2" presId="urn:microsoft.com/office/officeart/2005/8/layout/vList2"/>
    <dgm:cxn modelId="{268896E7-9398-4BEB-9B12-135E754E8ED0}" srcId="{4C70B1D3-62F7-41BB-9296-319B5DDE9764}" destId="{E838BA2D-8C08-4E94-9D7F-2342A0A394EE}" srcOrd="1" destOrd="0" parTransId="{10FB4500-72C9-4148-BF13-A2466B0A8C58}" sibTransId="{CE6438BB-3031-4767-931A-912E42438476}"/>
    <dgm:cxn modelId="{67AC3F84-A8A5-4325-81CE-1546603EB36B}" type="presParOf" srcId="{63BBE392-18E4-48CC-AEDD-2570AF87EB6E}" destId="{C12DC8AA-9FE1-4A05-8EC6-C4A564F750F3}" srcOrd="0" destOrd="0" presId="urn:microsoft.com/office/officeart/2005/8/layout/vList2"/>
    <dgm:cxn modelId="{60B7F590-0D37-41E6-B0A1-8D3DC290C90C}" type="presParOf" srcId="{63BBE392-18E4-48CC-AEDD-2570AF87EB6E}" destId="{428FC0ED-BBD3-4F0E-A217-3E31B44C1FD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74BC6E-EF23-489A-9D38-6CF4BBA6C2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B95F211-308D-45BF-881C-DC646088DB1A}">
      <dgm:prSet phldrT="[Texte]" custT="1"/>
      <dgm:spPr>
        <a:solidFill>
          <a:schemeClr val="accent6"/>
        </a:solidFill>
      </dgm:spPr>
      <dgm:t>
        <a:bodyPr/>
        <a:lstStyle/>
        <a:p>
          <a:pPr algn="ctr"/>
          <a:r>
            <a:rPr lang="fr-FR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Approfondissement fonctionnel</a:t>
          </a:r>
          <a:endParaRPr lang="fr-FR" sz="2400" dirty="0">
            <a:solidFill>
              <a:schemeClr val="tx2">
                <a:lumMod val="60000"/>
                <a:lumOff val="40000"/>
              </a:schemeClr>
            </a:solidFill>
            <a:latin typeface="+mj-lt"/>
          </a:endParaRPr>
        </a:p>
      </dgm:t>
    </dgm:pt>
    <dgm:pt modelId="{B1EA83DE-2712-4E3A-BF0C-A474CFFC17D6}" type="parTrans" cxnId="{D571FA87-EA60-47BF-9465-9F3845635E47}">
      <dgm:prSet/>
      <dgm:spPr/>
      <dgm:t>
        <a:bodyPr/>
        <a:lstStyle/>
        <a:p>
          <a:endParaRPr lang="fr-FR"/>
        </a:p>
      </dgm:t>
    </dgm:pt>
    <dgm:pt modelId="{2CA90583-43A4-407B-8116-BC72EE1E647F}" type="sibTrans" cxnId="{D571FA87-EA60-47BF-9465-9F3845635E47}">
      <dgm:prSet/>
      <dgm:spPr/>
      <dgm:t>
        <a:bodyPr/>
        <a:lstStyle/>
        <a:p>
          <a:endParaRPr lang="fr-FR"/>
        </a:p>
      </dgm:t>
    </dgm:pt>
    <dgm:pt modelId="{769B9BD9-E82E-47CC-90E1-14EE9ACDCFC2}">
      <dgm:prSet phldrT="[Texte]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Accueil de personnes à besoin spécifique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8B5E4413-4713-4110-853F-7EC972A2BA93}" type="parTrans" cxnId="{AFE65165-9632-4539-9E07-0C236B094377}">
      <dgm:prSet/>
      <dgm:spPr/>
      <dgm:t>
        <a:bodyPr/>
        <a:lstStyle/>
        <a:p>
          <a:endParaRPr lang="fr-FR"/>
        </a:p>
      </dgm:t>
    </dgm:pt>
    <dgm:pt modelId="{DD2E24BA-4419-4283-8FC9-B88090B82E72}" type="sibTrans" cxnId="{AFE65165-9632-4539-9E07-0C236B094377}">
      <dgm:prSet/>
      <dgm:spPr/>
      <dgm:t>
        <a:bodyPr/>
        <a:lstStyle/>
        <a:p>
          <a:endParaRPr lang="fr-FR"/>
        </a:p>
      </dgm:t>
    </dgm:pt>
    <dgm:pt modelId="{B942A165-BA2C-460E-98AE-FE3294F06649}">
      <dgm:prSet phldrT="[Texte]" custScaleY="116167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La mise au point d’outils numériques d’animation touristique d’un territoire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58D0DFAB-8DD9-4F75-8A96-B2CCDDB9CB12}" type="parTrans" cxnId="{4AA9F69E-C466-40B9-ACB7-BFEF5E5D7D76}">
      <dgm:prSet/>
      <dgm:spPr/>
      <dgm:t>
        <a:bodyPr/>
        <a:lstStyle/>
        <a:p>
          <a:endParaRPr lang="fr-FR"/>
        </a:p>
      </dgm:t>
    </dgm:pt>
    <dgm:pt modelId="{6639A996-D20A-4667-BE59-F21E8F43FD84}" type="sibTrans" cxnId="{4AA9F69E-C466-40B9-ACB7-BFEF5E5D7D76}">
      <dgm:prSet/>
      <dgm:spPr/>
      <dgm:t>
        <a:bodyPr/>
        <a:lstStyle/>
        <a:p>
          <a:endParaRPr lang="fr-FR"/>
        </a:p>
      </dgm:t>
    </dgm:pt>
    <dgm:pt modelId="{07D347A3-971E-457A-B6DC-7F20CA5CE1C2}">
      <dgm:prSet phldrT="[Texte]" custScaleY="116167" custT="1"/>
      <dgm:spPr/>
      <dgm:t>
        <a:bodyPr/>
        <a:lstStyle/>
        <a:p>
          <a:r>
            <a:rPr lang="fr-FR" sz="18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L’optimisation des capacités d’accueil</a:t>
          </a:r>
          <a:endParaRPr lang="fr-FR" sz="18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05D0F37B-9E5A-4902-94E0-DB7A8C104383}" type="parTrans" cxnId="{4CE545D2-F0E1-4BEF-B070-CF38308D16E3}">
      <dgm:prSet/>
      <dgm:spPr/>
      <dgm:t>
        <a:bodyPr/>
        <a:lstStyle/>
        <a:p>
          <a:endParaRPr lang="fr-FR"/>
        </a:p>
      </dgm:t>
    </dgm:pt>
    <dgm:pt modelId="{E5268963-C441-439A-8715-990C265C6262}" type="sibTrans" cxnId="{4CE545D2-F0E1-4BEF-B070-CF38308D16E3}">
      <dgm:prSet/>
      <dgm:spPr/>
      <dgm:t>
        <a:bodyPr/>
        <a:lstStyle/>
        <a:p>
          <a:endParaRPr lang="fr-FR"/>
        </a:p>
      </dgm:t>
    </dgm:pt>
    <dgm:pt modelId="{7A0D2C9E-A47F-4F60-B4A9-B9733A9E38C9}" type="pres">
      <dgm:prSet presAssocID="{9274BC6E-EF23-489A-9D38-6CF4BBA6C2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7E33350-7E92-4B19-815A-2DA6ADB3AA63}" type="pres">
      <dgm:prSet presAssocID="{9B95F211-308D-45BF-881C-DC646088DB1A}" presName="parentText" presStyleLbl="node1" presStyleIdx="0" presStyleCnt="1" custScaleY="41292" custLinFactNeighborX="944" custLinFactNeighborY="-614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669826-B3CD-4CB4-98C1-0AC6E2F5383E}" type="pres">
      <dgm:prSet presAssocID="{9B95F211-308D-45BF-881C-DC646088DB1A}" presName="childText" presStyleLbl="revTx" presStyleIdx="0" presStyleCnt="1" custScaleY="1147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AA9F69E-C466-40B9-ACB7-BFEF5E5D7D76}" srcId="{9B95F211-308D-45BF-881C-DC646088DB1A}" destId="{B942A165-BA2C-460E-98AE-FE3294F06649}" srcOrd="1" destOrd="0" parTransId="{58D0DFAB-8DD9-4F75-8A96-B2CCDDB9CB12}" sibTransId="{6639A996-D20A-4667-BE59-F21E8F43FD84}"/>
    <dgm:cxn modelId="{E40C3894-D874-4D44-9093-CEF1EE14DAB0}" type="presOf" srcId="{07D347A3-971E-457A-B6DC-7F20CA5CE1C2}" destId="{AC669826-B3CD-4CB4-98C1-0AC6E2F5383E}" srcOrd="0" destOrd="2" presId="urn:microsoft.com/office/officeart/2005/8/layout/vList2"/>
    <dgm:cxn modelId="{AFE65165-9632-4539-9E07-0C236B094377}" srcId="{9B95F211-308D-45BF-881C-DC646088DB1A}" destId="{769B9BD9-E82E-47CC-90E1-14EE9ACDCFC2}" srcOrd="0" destOrd="0" parTransId="{8B5E4413-4713-4110-853F-7EC972A2BA93}" sibTransId="{DD2E24BA-4419-4283-8FC9-B88090B82E72}"/>
    <dgm:cxn modelId="{AC8D23EC-8D57-4F82-9190-6FC83341CB52}" type="presOf" srcId="{769B9BD9-E82E-47CC-90E1-14EE9ACDCFC2}" destId="{AC669826-B3CD-4CB4-98C1-0AC6E2F5383E}" srcOrd="0" destOrd="0" presId="urn:microsoft.com/office/officeart/2005/8/layout/vList2"/>
    <dgm:cxn modelId="{B661FBC0-F859-4A75-98E3-0CD65CB9DA23}" type="presOf" srcId="{9B95F211-308D-45BF-881C-DC646088DB1A}" destId="{77E33350-7E92-4B19-815A-2DA6ADB3AA63}" srcOrd="0" destOrd="0" presId="urn:microsoft.com/office/officeart/2005/8/layout/vList2"/>
    <dgm:cxn modelId="{A8C70275-ACAA-4F03-8296-F46CD16AB497}" type="presOf" srcId="{B942A165-BA2C-460E-98AE-FE3294F06649}" destId="{AC669826-B3CD-4CB4-98C1-0AC6E2F5383E}" srcOrd="0" destOrd="1" presId="urn:microsoft.com/office/officeart/2005/8/layout/vList2"/>
    <dgm:cxn modelId="{4CE545D2-F0E1-4BEF-B070-CF38308D16E3}" srcId="{9B95F211-308D-45BF-881C-DC646088DB1A}" destId="{07D347A3-971E-457A-B6DC-7F20CA5CE1C2}" srcOrd="2" destOrd="0" parTransId="{05D0F37B-9E5A-4902-94E0-DB7A8C104383}" sibTransId="{E5268963-C441-439A-8715-990C265C6262}"/>
    <dgm:cxn modelId="{71592253-2EBC-46D1-A405-563A43F85F40}" type="presOf" srcId="{9274BC6E-EF23-489A-9D38-6CF4BBA6C2F3}" destId="{7A0D2C9E-A47F-4F60-B4A9-B9733A9E38C9}" srcOrd="0" destOrd="0" presId="urn:microsoft.com/office/officeart/2005/8/layout/vList2"/>
    <dgm:cxn modelId="{D571FA87-EA60-47BF-9465-9F3845635E47}" srcId="{9274BC6E-EF23-489A-9D38-6CF4BBA6C2F3}" destId="{9B95F211-308D-45BF-881C-DC646088DB1A}" srcOrd="0" destOrd="0" parTransId="{B1EA83DE-2712-4E3A-BF0C-A474CFFC17D6}" sibTransId="{2CA90583-43A4-407B-8116-BC72EE1E647F}"/>
    <dgm:cxn modelId="{CBE0B246-E3E2-4F7F-A353-E1AF192558F8}" type="presParOf" srcId="{7A0D2C9E-A47F-4F60-B4A9-B9733A9E38C9}" destId="{77E33350-7E92-4B19-815A-2DA6ADB3AA63}" srcOrd="0" destOrd="0" presId="urn:microsoft.com/office/officeart/2005/8/layout/vList2"/>
    <dgm:cxn modelId="{354A7E8D-BF5B-4F06-8AE8-BE73A8FDBE8E}" type="presParOf" srcId="{7A0D2C9E-A47F-4F60-B4A9-B9733A9E38C9}" destId="{AC669826-B3CD-4CB4-98C1-0AC6E2F5383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8662F3-D556-490A-9FAE-DD472F022086}" type="doc">
      <dgm:prSet loTypeId="urn:microsoft.com/office/officeart/2005/8/layout/radial6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DBC5771E-8AED-4D62-ABE0-F192D27E492D}">
      <dgm:prSet phldrT="[Texte]" custT="1"/>
      <dgm:spPr/>
      <dgm:t>
        <a:bodyPr/>
        <a:lstStyle/>
        <a:p>
          <a:r>
            <a:rPr lang="fr-FR" sz="2000" dirty="0" smtClean="0">
              <a:solidFill>
                <a:schemeClr val="accent6">
                  <a:lumMod val="75000"/>
                </a:schemeClr>
              </a:solidFill>
            </a:rPr>
            <a:t>Spécialisation</a:t>
          </a:r>
          <a:endParaRPr lang="fr-FR" sz="2000" dirty="0">
            <a:solidFill>
              <a:schemeClr val="accent6">
                <a:lumMod val="75000"/>
              </a:schemeClr>
            </a:solidFill>
          </a:endParaRPr>
        </a:p>
      </dgm:t>
    </dgm:pt>
    <dgm:pt modelId="{7185F39F-B4AC-43B5-A1E4-3CDCF707C72D}" type="parTrans" cxnId="{6F7F2E9E-007D-489D-A5FF-1A93D32C4637}">
      <dgm:prSet/>
      <dgm:spPr/>
      <dgm:t>
        <a:bodyPr/>
        <a:lstStyle/>
        <a:p>
          <a:endParaRPr lang="fr-FR" sz="1600"/>
        </a:p>
      </dgm:t>
    </dgm:pt>
    <dgm:pt modelId="{61E08FAC-8A27-4C24-BB5F-C4D0E02FF260}" type="sibTrans" cxnId="{6F7F2E9E-007D-489D-A5FF-1A93D32C4637}">
      <dgm:prSet/>
      <dgm:spPr/>
      <dgm:t>
        <a:bodyPr/>
        <a:lstStyle/>
        <a:p>
          <a:endParaRPr lang="fr-FR" sz="1600"/>
        </a:p>
      </dgm:t>
    </dgm:pt>
    <dgm:pt modelId="{2EDE1E41-D266-4616-B168-4709403CBFF9}">
      <dgm:prSet phldrT="[Texte]" custT="1"/>
      <dgm:spPr/>
      <dgm:t>
        <a:bodyPr/>
        <a:lstStyle/>
        <a:p>
          <a:r>
            <a:rPr lang="fr-FR" sz="1600" dirty="0" smtClean="0">
              <a:solidFill>
                <a:schemeClr val="tx2">
                  <a:lumMod val="60000"/>
                  <a:lumOff val="40000"/>
                </a:schemeClr>
              </a:solidFill>
            </a:rPr>
            <a:t>Pratiques touristiques locales</a:t>
          </a:r>
          <a:endParaRPr lang="fr-FR" sz="16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F771CB10-B188-4240-AD82-89B40E8A2EAF}" type="parTrans" cxnId="{093F9B8D-6789-4531-8A5D-EE79741AD6EE}">
      <dgm:prSet/>
      <dgm:spPr/>
      <dgm:t>
        <a:bodyPr/>
        <a:lstStyle/>
        <a:p>
          <a:endParaRPr lang="fr-FR" sz="1600"/>
        </a:p>
      </dgm:t>
    </dgm:pt>
    <dgm:pt modelId="{430CB11F-B67E-4129-B95C-F0FC69306607}" type="sibTrans" cxnId="{093F9B8D-6789-4531-8A5D-EE79741AD6EE}">
      <dgm:prSet/>
      <dgm:spPr/>
      <dgm:t>
        <a:bodyPr/>
        <a:lstStyle/>
        <a:p>
          <a:endParaRPr lang="fr-FR" sz="1600"/>
        </a:p>
      </dgm:t>
    </dgm:pt>
    <dgm:pt modelId="{3981A2CF-D6E1-4BB6-B08C-3C21A0032CB8}">
      <dgm:prSet phldrT="[Texte]" custT="1"/>
      <dgm:spPr/>
      <dgm:t>
        <a:bodyPr/>
        <a:lstStyle/>
        <a:p>
          <a:r>
            <a:rPr lang="fr-FR" sz="1600" dirty="0" smtClean="0"/>
            <a:t> </a:t>
          </a:r>
          <a:r>
            <a:rPr lang="fr-FR" sz="1600" dirty="0" smtClean="0">
              <a:solidFill>
                <a:schemeClr val="tx2">
                  <a:lumMod val="60000"/>
                  <a:lumOff val="40000"/>
                </a:schemeClr>
              </a:solidFill>
            </a:rPr>
            <a:t>Expertise de l’équipe pédagogique</a:t>
          </a:r>
          <a:endParaRPr lang="fr-FR" sz="16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D74EBDF4-F1CB-42F0-B908-25D85EBB2CDF}" type="parTrans" cxnId="{53BC2E95-0FB3-4189-A581-95BE26486408}">
      <dgm:prSet/>
      <dgm:spPr/>
      <dgm:t>
        <a:bodyPr/>
        <a:lstStyle/>
        <a:p>
          <a:endParaRPr lang="fr-FR" sz="1600"/>
        </a:p>
      </dgm:t>
    </dgm:pt>
    <dgm:pt modelId="{5B807972-43FC-4E37-83FC-3F311C76D883}" type="sibTrans" cxnId="{53BC2E95-0FB3-4189-A581-95BE26486408}">
      <dgm:prSet/>
      <dgm:spPr/>
      <dgm:t>
        <a:bodyPr/>
        <a:lstStyle/>
        <a:p>
          <a:endParaRPr lang="fr-FR" sz="1600"/>
        </a:p>
      </dgm:t>
    </dgm:pt>
    <dgm:pt modelId="{BEE48D6E-3BA4-4E7C-88FD-D01B168184DE}">
      <dgm:prSet phldrT="[Texte]" custT="1"/>
      <dgm:spPr/>
      <dgm:t>
        <a:bodyPr/>
        <a:lstStyle/>
        <a:p>
          <a:r>
            <a:rPr lang="fr-FR" sz="1600" dirty="0" smtClean="0"/>
            <a:t> </a:t>
          </a:r>
          <a:r>
            <a:rPr lang="fr-FR" sz="1600" dirty="0" smtClean="0">
              <a:solidFill>
                <a:schemeClr val="tx2">
                  <a:lumMod val="60000"/>
                  <a:lumOff val="40000"/>
                </a:schemeClr>
              </a:solidFill>
            </a:rPr>
            <a:t>Partenariat avec le réseau professionnel local</a:t>
          </a:r>
          <a:endParaRPr lang="fr-FR" sz="16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453D75A2-047D-407E-B3F7-1942C4126840}" type="parTrans" cxnId="{278940E3-511F-4AFE-BF19-2F6DB7026F5B}">
      <dgm:prSet/>
      <dgm:spPr/>
      <dgm:t>
        <a:bodyPr/>
        <a:lstStyle/>
        <a:p>
          <a:endParaRPr lang="fr-FR" sz="1600"/>
        </a:p>
      </dgm:t>
    </dgm:pt>
    <dgm:pt modelId="{2CAA5130-F7DB-4F96-9F79-7830AAD7BE8E}" type="sibTrans" cxnId="{278940E3-511F-4AFE-BF19-2F6DB7026F5B}">
      <dgm:prSet/>
      <dgm:spPr/>
      <dgm:t>
        <a:bodyPr/>
        <a:lstStyle/>
        <a:p>
          <a:endParaRPr lang="fr-FR" sz="1600"/>
        </a:p>
      </dgm:t>
    </dgm:pt>
    <dgm:pt modelId="{88A114A8-8E87-4DE4-828E-B593C2E7B7C2}">
      <dgm:prSet phldrT="[Texte]" custT="1"/>
      <dgm:spPr/>
      <dgm:t>
        <a:bodyPr/>
        <a:lstStyle/>
        <a:p>
          <a:endParaRPr lang="fr-FR" sz="1600" dirty="0" smtClean="0"/>
        </a:p>
        <a:p>
          <a:r>
            <a:rPr lang="fr-FR" sz="1600" dirty="0" smtClean="0">
              <a:solidFill>
                <a:schemeClr val="tx2">
                  <a:lumMod val="60000"/>
                  <a:lumOff val="40000"/>
                </a:schemeClr>
              </a:solidFill>
            </a:rPr>
            <a:t>Possibilité de poursuite d’études</a:t>
          </a:r>
        </a:p>
        <a:p>
          <a:endParaRPr lang="fr-FR" sz="1600" dirty="0"/>
        </a:p>
      </dgm:t>
    </dgm:pt>
    <dgm:pt modelId="{72AC1184-FC2B-4359-B254-80BB8B2729E0}" type="parTrans" cxnId="{B355DE2C-0C73-4698-A37B-C59C7296D0BC}">
      <dgm:prSet/>
      <dgm:spPr/>
      <dgm:t>
        <a:bodyPr/>
        <a:lstStyle/>
        <a:p>
          <a:endParaRPr lang="fr-FR" sz="1600"/>
        </a:p>
      </dgm:t>
    </dgm:pt>
    <dgm:pt modelId="{52C337D6-898F-41DB-BD33-B755D0787A9A}" type="sibTrans" cxnId="{B355DE2C-0C73-4698-A37B-C59C7296D0BC}">
      <dgm:prSet/>
      <dgm:spPr/>
      <dgm:t>
        <a:bodyPr/>
        <a:lstStyle/>
        <a:p>
          <a:endParaRPr lang="fr-FR" sz="1600"/>
        </a:p>
      </dgm:t>
    </dgm:pt>
    <dgm:pt modelId="{8A725EBB-480A-4ECD-8059-51E3D1062835}">
      <dgm:prSet phldrT="[Texte]" custT="1"/>
      <dgm:spPr/>
      <dgm:t>
        <a:bodyPr/>
        <a:lstStyle/>
        <a:p>
          <a:r>
            <a:rPr lang="fr-FR" sz="1600" dirty="0" smtClean="0">
              <a:solidFill>
                <a:schemeClr val="tx2">
                  <a:lumMod val="60000"/>
                  <a:lumOff val="40000"/>
                </a:schemeClr>
              </a:solidFill>
            </a:rPr>
            <a:t>Bassin d’emploi</a:t>
          </a:r>
          <a:endParaRPr lang="fr-FR" sz="1600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92F6E20D-5A0E-424D-8847-298E43E3C7C3}" type="parTrans" cxnId="{9B2DAFF2-F496-4384-81CE-BF7C61603ABC}">
      <dgm:prSet/>
      <dgm:spPr/>
      <dgm:t>
        <a:bodyPr/>
        <a:lstStyle/>
        <a:p>
          <a:endParaRPr lang="fr-FR" sz="1600"/>
        </a:p>
      </dgm:t>
    </dgm:pt>
    <dgm:pt modelId="{EADB4703-BE13-429A-BB08-BA17F77E0ECF}" type="sibTrans" cxnId="{9B2DAFF2-F496-4384-81CE-BF7C61603ABC}">
      <dgm:prSet/>
      <dgm:spPr/>
      <dgm:t>
        <a:bodyPr/>
        <a:lstStyle/>
        <a:p>
          <a:endParaRPr lang="fr-FR" sz="1600"/>
        </a:p>
      </dgm:t>
    </dgm:pt>
    <dgm:pt modelId="{BCE4D431-0DD7-4045-98DC-0A7E3437D45B}" type="pres">
      <dgm:prSet presAssocID="{148662F3-D556-490A-9FAE-DD472F02208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E85B1E4-D0AA-46C7-82B9-E1319F84F6D1}" type="pres">
      <dgm:prSet presAssocID="{DBC5771E-8AED-4D62-ABE0-F192D27E492D}" presName="centerShape" presStyleLbl="node0" presStyleIdx="0" presStyleCnt="1" custScaleX="145213"/>
      <dgm:spPr/>
      <dgm:t>
        <a:bodyPr/>
        <a:lstStyle/>
        <a:p>
          <a:endParaRPr lang="fr-FR"/>
        </a:p>
      </dgm:t>
    </dgm:pt>
    <dgm:pt modelId="{2CC361A7-2111-459D-9EB8-D5186C4AD836}" type="pres">
      <dgm:prSet presAssocID="{2EDE1E41-D266-4616-B168-4709403CBFF9}" presName="node" presStyleLbl="node1" presStyleIdx="0" presStyleCnt="5" custScaleX="1695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200F5F-D7E3-4F64-BF22-FD549EE28B19}" type="pres">
      <dgm:prSet presAssocID="{2EDE1E41-D266-4616-B168-4709403CBFF9}" presName="dummy" presStyleCnt="0"/>
      <dgm:spPr/>
      <dgm:t>
        <a:bodyPr/>
        <a:lstStyle/>
        <a:p>
          <a:endParaRPr lang="fr-FR"/>
        </a:p>
      </dgm:t>
    </dgm:pt>
    <dgm:pt modelId="{B09F47FB-100E-4E48-A58F-A62AC52F88B3}" type="pres">
      <dgm:prSet presAssocID="{430CB11F-B67E-4129-B95C-F0FC69306607}" presName="sibTrans" presStyleLbl="sibTrans2D1" presStyleIdx="0" presStyleCnt="5"/>
      <dgm:spPr/>
      <dgm:t>
        <a:bodyPr/>
        <a:lstStyle/>
        <a:p>
          <a:endParaRPr lang="fr-FR"/>
        </a:p>
      </dgm:t>
    </dgm:pt>
    <dgm:pt modelId="{2D5DB9AB-D857-4F8B-ABA5-A54882D9D66C}" type="pres">
      <dgm:prSet presAssocID="{3981A2CF-D6E1-4BB6-B08C-3C21A0032CB8}" presName="node" presStyleLbl="node1" presStyleIdx="1" presStyleCnt="5" custScaleX="155460" custRadScaleRad="133602" custRadScaleInc="2190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AF71F2-1B9B-4701-8250-B45B1DA58031}" type="pres">
      <dgm:prSet presAssocID="{3981A2CF-D6E1-4BB6-B08C-3C21A0032CB8}" presName="dummy" presStyleCnt="0"/>
      <dgm:spPr/>
      <dgm:t>
        <a:bodyPr/>
        <a:lstStyle/>
        <a:p>
          <a:endParaRPr lang="fr-FR"/>
        </a:p>
      </dgm:t>
    </dgm:pt>
    <dgm:pt modelId="{731A1C54-FD88-401D-8267-644BE993318D}" type="pres">
      <dgm:prSet presAssocID="{5B807972-43FC-4E37-83FC-3F311C76D883}" presName="sibTrans" presStyleLbl="sibTrans2D1" presStyleIdx="1" presStyleCnt="5"/>
      <dgm:spPr/>
      <dgm:t>
        <a:bodyPr/>
        <a:lstStyle/>
        <a:p>
          <a:endParaRPr lang="fr-FR"/>
        </a:p>
      </dgm:t>
    </dgm:pt>
    <dgm:pt modelId="{01D668EE-B014-4D01-817B-932CD7CBBF6A}" type="pres">
      <dgm:prSet presAssocID="{BEE48D6E-3BA4-4E7C-88FD-D01B168184DE}" presName="node" presStyleLbl="node1" presStyleIdx="2" presStyleCnt="5" custScaleX="2337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7CED7B-7AC9-427C-990E-C999121DBA12}" type="pres">
      <dgm:prSet presAssocID="{BEE48D6E-3BA4-4E7C-88FD-D01B168184DE}" presName="dummy" presStyleCnt="0"/>
      <dgm:spPr/>
      <dgm:t>
        <a:bodyPr/>
        <a:lstStyle/>
        <a:p>
          <a:endParaRPr lang="fr-FR"/>
        </a:p>
      </dgm:t>
    </dgm:pt>
    <dgm:pt modelId="{08B9D304-3EB8-4E40-9388-4817AF91E059}" type="pres">
      <dgm:prSet presAssocID="{2CAA5130-F7DB-4F96-9F79-7830AAD7BE8E}" presName="sibTrans" presStyleLbl="sibTrans2D1" presStyleIdx="2" presStyleCnt="5"/>
      <dgm:spPr/>
      <dgm:t>
        <a:bodyPr/>
        <a:lstStyle/>
        <a:p>
          <a:endParaRPr lang="fr-FR"/>
        </a:p>
      </dgm:t>
    </dgm:pt>
    <dgm:pt modelId="{AEEC06CD-4385-4F86-BBD2-E165CA40DF12}" type="pres">
      <dgm:prSet presAssocID="{8A725EBB-480A-4ECD-8059-51E3D1062835}" presName="node" presStyleLbl="node1" presStyleIdx="3" presStyleCnt="5" custScaleX="150727" custRadScaleRad="119848" custRadScaleInc="5908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DBA136-06CB-4753-BA25-20066C90DFAF}" type="pres">
      <dgm:prSet presAssocID="{8A725EBB-480A-4ECD-8059-51E3D1062835}" presName="dummy" presStyleCnt="0"/>
      <dgm:spPr/>
      <dgm:t>
        <a:bodyPr/>
        <a:lstStyle/>
        <a:p>
          <a:endParaRPr lang="fr-FR"/>
        </a:p>
      </dgm:t>
    </dgm:pt>
    <dgm:pt modelId="{AC2750DE-D6DD-4BEB-80AD-B24D68DBD5FF}" type="pres">
      <dgm:prSet presAssocID="{EADB4703-BE13-429A-BB08-BA17F77E0ECF}" presName="sibTrans" presStyleLbl="sibTrans2D1" presStyleIdx="3" presStyleCnt="5"/>
      <dgm:spPr/>
      <dgm:t>
        <a:bodyPr/>
        <a:lstStyle/>
        <a:p>
          <a:endParaRPr lang="fr-FR"/>
        </a:p>
      </dgm:t>
    </dgm:pt>
    <dgm:pt modelId="{76C34B66-9C72-46C1-AAA6-AC62382F0781}" type="pres">
      <dgm:prSet presAssocID="{88A114A8-8E87-4DE4-828E-B593C2E7B7C2}" presName="node" presStyleLbl="node1" presStyleIdx="4" presStyleCnt="5" custScaleX="157283" custRadScaleRad="131861" custRadScaleInc="280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CC77D14-09B7-40DF-950E-B8F470F39691}" type="pres">
      <dgm:prSet presAssocID="{88A114A8-8E87-4DE4-828E-B593C2E7B7C2}" presName="dummy" presStyleCnt="0"/>
      <dgm:spPr/>
      <dgm:t>
        <a:bodyPr/>
        <a:lstStyle/>
        <a:p>
          <a:endParaRPr lang="fr-FR"/>
        </a:p>
      </dgm:t>
    </dgm:pt>
    <dgm:pt modelId="{294B49DA-3DFA-496C-8CA3-655882BB420C}" type="pres">
      <dgm:prSet presAssocID="{52C337D6-898F-41DB-BD33-B755D0787A9A}" presName="sibTrans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B63BA04E-44B3-4FA1-9051-17A068D295DD}" type="presOf" srcId="{52C337D6-898F-41DB-BD33-B755D0787A9A}" destId="{294B49DA-3DFA-496C-8CA3-655882BB420C}" srcOrd="0" destOrd="0" presId="urn:microsoft.com/office/officeart/2005/8/layout/radial6"/>
    <dgm:cxn modelId="{AE899C26-F9C1-433C-9ED6-FF5E1551D268}" type="presOf" srcId="{430CB11F-B67E-4129-B95C-F0FC69306607}" destId="{B09F47FB-100E-4E48-A58F-A62AC52F88B3}" srcOrd="0" destOrd="0" presId="urn:microsoft.com/office/officeart/2005/8/layout/radial6"/>
    <dgm:cxn modelId="{774C7670-CC09-4C1F-9468-73F6BB298203}" type="presOf" srcId="{5B807972-43FC-4E37-83FC-3F311C76D883}" destId="{731A1C54-FD88-401D-8267-644BE993318D}" srcOrd="0" destOrd="0" presId="urn:microsoft.com/office/officeart/2005/8/layout/radial6"/>
    <dgm:cxn modelId="{31679644-4796-47CA-A592-95509D076A2D}" type="presOf" srcId="{8A725EBB-480A-4ECD-8059-51E3D1062835}" destId="{AEEC06CD-4385-4F86-BBD2-E165CA40DF12}" srcOrd="0" destOrd="0" presId="urn:microsoft.com/office/officeart/2005/8/layout/radial6"/>
    <dgm:cxn modelId="{093F9B8D-6789-4531-8A5D-EE79741AD6EE}" srcId="{DBC5771E-8AED-4D62-ABE0-F192D27E492D}" destId="{2EDE1E41-D266-4616-B168-4709403CBFF9}" srcOrd="0" destOrd="0" parTransId="{F771CB10-B188-4240-AD82-89B40E8A2EAF}" sibTransId="{430CB11F-B67E-4129-B95C-F0FC69306607}"/>
    <dgm:cxn modelId="{495E3A23-4541-4348-98B2-047CAE3E9A67}" type="presOf" srcId="{2CAA5130-F7DB-4F96-9F79-7830AAD7BE8E}" destId="{08B9D304-3EB8-4E40-9388-4817AF91E059}" srcOrd="0" destOrd="0" presId="urn:microsoft.com/office/officeart/2005/8/layout/radial6"/>
    <dgm:cxn modelId="{B355DE2C-0C73-4698-A37B-C59C7296D0BC}" srcId="{DBC5771E-8AED-4D62-ABE0-F192D27E492D}" destId="{88A114A8-8E87-4DE4-828E-B593C2E7B7C2}" srcOrd="4" destOrd="0" parTransId="{72AC1184-FC2B-4359-B254-80BB8B2729E0}" sibTransId="{52C337D6-898F-41DB-BD33-B755D0787A9A}"/>
    <dgm:cxn modelId="{778C3073-468F-4875-B0B3-7A9ADF581A8F}" type="presOf" srcId="{148662F3-D556-490A-9FAE-DD472F022086}" destId="{BCE4D431-0DD7-4045-98DC-0A7E3437D45B}" srcOrd="0" destOrd="0" presId="urn:microsoft.com/office/officeart/2005/8/layout/radial6"/>
    <dgm:cxn modelId="{D74EDCB9-6512-49F5-AC02-5CFD17209706}" type="presOf" srcId="{DBC5771E-8AED-4D62-ABE0-F192D27E492D}" destId="{FE85B1E4-D0AA-46C7-82B9-E1319F84F6D1}" srcOrd="0" destOrd="0" presId="urn:microsoft.com/office/officeart/2005/8/layout/radial6"/>
    <dgm:cxn modelId="{53BC2E95-0FB3-4189-A581-95BE26486408}" srcId="{DBC5771E-8AED-4D62-ABE0-F192D27E492D}" destId="{3981A2CF-D6E1-4BB6-B08C-3C21A0032CB8}" srcOrd="1" destOrd="0" parTransId="{D74EBDF4-F1CB-42F0-B908-25D85EBB2CDF}" sibTransId="{5B807972-43FC-4E37-83FC-3F311C76D883}"/>
    <dgm:cxn modelId="{2E3239AA-ADC8-4642-BEF7-456128B65FB7}" type="presOf" srcId="{3981A2CF-D6E1-4BB6-B08C-3C21A0032CB8}" destId="{2D5DB9AB-D857-4F8B-ABA5-A54882D9D66C}" srcOrd="0" destOrd="0" presId="urn:microsoft.com/office/officeart/2005/8/layout/radial6"/>
    <dgm:cxn modelId="{6F7F2E9E-007D-489D-A5FF-1A93D32C4637}" srcId="{148662F3-D556-490A-9FAE-DD472F022086}" destId="{DBC5771E-8AED-4D62-ABE0-F192D27E492D}" srcOrd="0" destOrd="0" parTransId="{7185F39F-B4AC-43B5-A1E4-3CDCF707C72D}" sibTransId="{61E08FAC-8A27-4C24-BB5F-C4D0E02FF260}"/>
    <dgm:cxn modelId="{25795D9F-7BAF-4061-AE29-C8AA7B326CFB}" type="presOf" srcId="{2EDE1E41-D266-4616-B168-4709403CBFF9}" destId="{2CC361A7-2111-459D-9EB8-D5186C4AD836}" srcOrd="0" destOrd="0" presId="urn:microsoft.com/office/officeart/2005/8/layout/radial6"/>
    <dgm:cxn modelId="{278940E3-511F-4AFE-BF19-2F6DB7026F5B}" srcId="{DBC5771E-8AED-4D62-ABE0-F192D27E492D}" destId="{BEE48D6E-3BA4-4E7C-88FD-D01B168184DE}" srcOrd="2" destOrd="0" parTransId="{453D75A2-047D-407E-B3F7-1942C4126840}" sibTransId="{2CAA5130-F7DB-4F96-9F79-7830AAD7BE8E}"/>
    <dgm:cxn modelId="{4836C108-39D4-4C47-889F-5603BB3EE739}" type="presOf" srcId="{88A114A8-8E87-4DE4-828E-B593C2E7B7C2}" destId="{76C34B66-9C72-46C1-AAA6-AC62382F0781}" srcOrd="0" destOrd="0" presId="urn:microsoft.com/office/officeart/2005/8/layout/radial6"/>
    <dgm:cxn modelId="{9B2DAFF2-F496-4384-81CE-BF7C61603ABC}" srcId="{DBC5771E-8AED-4D62-ABE0-F192D27E492D}" destId="{8A725EBB-480A-4ECD-8059-51E3D1062835}" srcOrd="3" destOrd="0" parTransId="{92F6E20D-5A0E-424D-8847-298E43E3C7C3}" sibTransId="{EADB4703-BE13-429A-BB08-BA17F77E0ECF}"/>
    <dgm:cxn modelId="{D3A9D464-20A0-4D72-9D0E-8CB9F7078328}" type="presOf" srcId="{EADB4703-BE13-429A-BB08-BA17F77E0ECF}" destId="{AC2750DE-D6DD-4BEB-80AD-B24D68DBD5FF}" srcOrd="0" destOrd="0" presId="urn:microsoft.com/office/officeart/2005/8/layout/radial6"/>
    <dgm:cxn modelId="{0CBDAEF6-395A-4790-823D-76E444D5E577}" type="presOf" srcId="{BEE48D6E-3BA4-4E7C-88FD-D01B168184DE}" destId="{01D668EE-B014-4D01-817B-932CD7CBBF6A}" srcOrd="0" destOrd="0" presId="urn:microsoft.com/office/officeart/2005/8/layout/radial6"/>
    <dgm:cxn modelId="{51CD694A-5830-4A41-B764-4DC317437B76}" type="presParOf" srcId="{BCE4D431-0DD7-4045-98DC-0A7E3437D45B}" destId="{FE85B1E4-D0AA-46C7-82B9-E1319F84F6D1}" srcOrd="0" destOrd="0" presId="urn:microsoft.com/office/officeart/2005/8/layout/radial6"/>
    <dgm:cxn modelId="{77F16D16-090F-4EBE-BEED-EDD02264A382}" type="presParOf" srcId="{BCE4D431-0DD7-4045-98DC-0A7E3437D45B}" destId="{2CC361A7-2111-459D-9EB8-D5186C4AD836}" srcOrd="1" destOrd="0" presId="urn:microsoft.com/office/officeart/2005/8/layout/radial6"/>
    <dgm:cxn modelId="{663EB4D0-CD60-4D1D-8BC7-AB1D3816B87E}" type="presParOf" srcId="{BCE4D431-0DD7-4045-98DC-0A7E3437D45B}" destId="{C3200F5F-D7E3-4F64-BF22-FD549EE28B19}" srcOrd="2" destOrd="0" presId="urn:microsoft.com/office/officeart/2005/8/layout/radial6"/>
    <dgm:cxn modelId="{9D0C25C6-591C-4B64-AC45-E670F700F978}" type="presParOf" srcId="{BCE4D431-0DD7-4045-98DC-0A7E3437D45B}" destId="{B09F47FB-100E-4E48-A58F-A62AC52F88B3}" srcOrd="3" destOrd="0" presId="urn:microsoft.com/office/officeart/2005/8/layout/radial6"/>
    <dgm:cxn modelId="{AE359602-D7C0-4ED6-B807-3D03C638800B}" type="presParOf" srcId="{BCE4D431-0DD7-4045-98DC-0A7E3437D45B}" destId="{2D5DB9AB-D857-4F8B-ABA5-A54882D9D66C}" srcOrd="4" destOrd="0" presId="urn:microsoft.com/office/officeart/2005/8/layout/radial6"/>
    <dgm:cxn modelId="{22E9F665-6CB2-4094-9C80-620D27ECC273}" type="presParOf" srcId="{BCE4D431-0DD7-4045-98DC-0A7E3437D45B}" destId="{8DAF71F2-1B9B-4701-8250-B45B1DA58031}" srcOrd="5" destOrd="0" presId="urn:microsoft.com/office/officeart/2005/8/layout/radial6"/>
    <dgm:cxn modelId="{79065119-89EC-4599-B92B-0675F72D1F04}" type="presParOf" srcId="{BCE4D431-0DD7-4045-98DC-0A7E3437D45B}" destId="{731A1C54-FD88-401D-8267-644BE993318D}" srcOrd="6" destOrd="0" presId="urn:microsoft.com/office/officeart/2005/8/layout/radial6"/>
    <dgm:cxn modelId="{9CD6C3EC-205E-4FFF-8FF3-66E24A108D5D}" type="presParOf" srcId="{BCE4D431-0DD7-4045-98DC-0A7E3437D45B}" destId="{01D668EE-B014-4D01-817B-932CD7CBBF6A}" srcOrd="7" destOrd="0" presId="urn:microsoft.com/office/officeart/2005/8/layout/radial6"/>
    <dgm:cxn modelId="{7B6FA468-AF18-4D2F-A1D4-C2468FE6D5DE}" type="presParOf" srcId="{BCE4D431-0DD7-4045-98DC-0A7E3437D45B}" destId="{347CED7B-7AC9-427C-990E-C999121DBA12}" srcOrd="8" destOrd="0" presId="urn:microsoft.com/office/officeart/2005/8/layout/radial6"/>
    <dgm:cxn modelId="{F4C654F2-9A32-49A8-970B-281F2A73B66C}" type="presParOf" srcId="{BCE4D431-0DD7-4045-98DC-0A7E3437D45B}" destId="{08B9D304-3EB8-4E40-9388-4817AF91E059}" srcOrd="9" destOrd="0" presId="urn:microsoft.com/office/officeart/2005/8/layout/radial6"/>
    <dgm:cxn modelId="{689E88FD-431A-41B2-A55D-AAE453CCCB7B}" type="presParOf" srcId="{BCE4D431-0DD7-4045-98DC-0A7E3437D45B}" destId="{AEEC06CD-4385-4F86-BBD2-E165CA40DF12}" srcOrd="10" destOrd="0" presId="urn:microsoft.com/office/officeart/2005/8/layout/radial6"/>
    <dgm:cxn modelId="{C63B72D5-F799-4B12-9C95-AD6AE47042EF}" type="presParOf" srcId="{BCE4D431-0DD7-4045-98DC-0A7E3437D45B}" destId="{D9DBA136-06CB-4753-BA25-20066C90DFAF}" srcOrd="11" destOrd="0" presId="urn:microsoft.com/office/officeart/2005/8/layout/radial6"/>
    <dgm:cxn modelId="{0B50474D-3785-48D4-AD5C-01930AFD5258}" type="presParOf" srcId="{BCE4D431-0DD7-4045-98DC-0A7E3437D45B}" destId="{AC2750DE-D6DD-4BEB-80AD-B24D68DBD5FF}" srcOrd="12" destOrd="0" presId="urn:microsoft.com/office/officeart/2005/8/layout/radial6"/>
    <dgm:cxn modelId="{6B4B7EA4-D28A-4820-B224-D7CDB7B64618}" type="presParOf" srcId="{BCE4D431-0DD7-4045-98DC-0A7E3437D45B}" destId="{76C34B66-9C72-46C1-AAA6-AC62382F0781}" srcOrd="13" destOrd="0" presId="urn:microsoft.com/office/officeart/2005/8/layout/radial6"/>
    <dgm:cxn modelId="{DDE53978-A81F-494D-B862-00085ED47324}" type="presParOf" srcId="{BCE4D431-0DD7-4045-98DC-0A7E3437D45B}" destId="{BCC77D14-09B7-40DF-950E-B8F470F39691}" srcOrd="14" destOrd="0" presId="urn:microsoft.com/office/officeart/2005/8/layout/radial6"/>
    <dgm:cxn modelId="{40F08B56-76A7-4DF8-92A2-B8E2D4FA1ACE}" type="presParOf" srcId="{BCE4D431-0DD7-4045-98DC-0A7E3437D45B}" destId="{294B49DA-3DFA-496C-8CA3-655882BB420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DC8AA-9FE1-4A05-8EC6-C4A564F750F3}">
      <dsp:nvSpPr>
        <dsp:cNvPr id="0" name=""/>
        <dsp:cNvSpPr/>
      </dsp:nvSpPr>
      <dsp:spPr>
        <a:xfrm>
          <a:off x="0" y="3857"/>
          <a:ext cx="6096000" cy="504898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Approfondissement sectoriel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j-lt"/>
          </a:endParaRPr>
        </a:p>
      </dsp:txBody>
      <dsp:txXfrm>
        <a:off x="24647" y="28504"/>
        <a:ext cx="6046706" cy="455604"/>
      </dsp:txXfrm>
    </dsp:sp>
    <dsp:sp modelId="{428FC0ED-BBD3-4F0E-A217-3E31B44C1FD5}">
      <dsp:nvSpPr>
        <dsp:cNvPr id="0" name=""/>
        <dsp:cNvSpPr/>
      </dsp:nvSpPr>
      <dsp:spPr>
        <a:xfrm>
          <a:off x="0" y="540662"/>
          <a:ext cx="6096000" cy="2577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sportif de pleine nature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L’œnotourisme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de croisières fluviales ou maritimes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tourisme de montagne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L’écotourisme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Le thermalisme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+mn-lt"/>
            </a:rPr>
            <a:t>Le tourisme d’affaires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  <a:latin typeface="+mn-lt"/>
          </a:endParaRPr>
        </a:p>
      </dsp:txBody>
      <dsp:txXfrm>
        <a:off x="0" y="540662"/>
        <a:ext cx="6096000" cy="2577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33350-7E92-4B19-815A-2DA6ADB3AA63}">
      <dsp:nvSpPr>
        <dsp:cNvPr id="0" name=""/>
        <dsp:cNvSpPr/>
      </dsp:nvSpPr>
      <dsp:spPr>
        <a:xfrm>
          <a:off x="0" y="19315"/>
          <a:ext cx="5930900" cy="494711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Approfondissement fonctionnel</a:t>
          </a:r>
          <a:endParaRPr lang="fr-FR" sz="2400" kern="1200" dirty="0">
            <a:solidFill>
              <a:schemeClr val="tx2">
                <a:lumMod val="60000"/>
                <a:lumOff val="40000"/>
              </a:schemeClr>
            </a:solidFill>
            <a:latin typeface="+mj-lt"/>
          </a:endParaRPr>
        </a:p>
      </dsp:txBody>
      <dsp:txXfrm>
        <a:off x="24150" y="43465"/>
        <a:ext cx="5882600" cy="446411"/>
      </dsp:txXfrm>
    </dsp:sp>
    <dsp:sp modelId="{AC669826-B3CD-4CB4-98C1-0AC6E2F5383E}">
      <dsp:nvSpPr>
        <dsp:cNvPr id="0" name=""/>
        <dsp:cNvSpPr/>
      </dsp:nvSpPr>
      <dsp:spPr>
        <a:xfrm>
          <a:off x="0" y="587294"/>
          <a:ext cx="5930900" cy="136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0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Accueil de personnes à besoin spécifique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La mise au point d’outils numériques d’animation touristique d’un territoire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8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L’optimisation des capacités d’accueil</a:t>
          </a:r>
          <a:endParaRPr lang="fr-FR" sz="1800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0" y="587294"/>
        <a:ext cx="5930900" cy="13687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B49DA-3DFA-496C-8CA3-655882BB420C}">
      <dsp:nvSpPr>
        <dsp:cNvPr id="0" name=""/>
        <dsp:cNvSpPr/>
      </dsp:nvSpPr>
      <dsp:spPr>
        <a:xfrm>
          <a:off x="853914" y="412365"/>
          <a:ext cx="3321570" cy="3321570"/>
        </a:xfrm>
        <a:prstGeom prst="blockArc">
          <a:avLst>
            <a:gd name="adj1" fmla="val 12101476"/>
            <a:gd name="adj2" fmla="val 17319798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2750DE-D6DD-4BEB-80AD-B24D68DBD5FF}">
      <dsp:nvSpPr>
        <dsp:cNvPr id="0" name=""/>
        <dsp:cNvSpPr/>
      </dsp:nvSpPr>
      <dsp:spPr>
        <a:xfrm>
          <a:off x="843545" y="437803"/>
          <a:ext cx="3321570" cy="3321570"/>
        </a:xfrm>
        <a:prstGeom prst="blockArc">
          <a:avLst>
            <a:gd name="adj1" fmla="val 7586921"/>
            <a:gd name="adj2" fmla="val 12159688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9D304-3EB8-4E40-9388-4817AF91E059}">
      <dsp:nvSpPr>
        <dsp:cNvPr id="0" name=""/>
        <dsp:cNvSpPr/>
      </dsp:nvSpPr>
      <dsp:spPr>
        <a:xfrm>
          <a:off x="1132480" y="711998"/>
          <a:ext cx="3321570" cy="3321570"/>
        </a:xfrm>
        <a:prstGeom prst="blockArc">
          <a:avLst>
            <a:gd name="adj1" fmla="val 2556109"/>
            <a:gd name="adj2" fmla="val 8433165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A1C54-FD88-401D-8267-644BE993318D}">
      <dsp:nvSpPr>
        <dsp:cNvPr id="0" name=""/>
        <dsp:cNvSpPr/>
      </dsp:nvSpPr>
      <dsp:spPr>
        <a:xfrm>
          <a:off x="1881235" y="250174"/>
          <a:ext cx="3321570" cy="3321570"/>
        </a:xfrm>
        <a:prstGeom prst="blockArc">
          <a:avLst>
            <a:gd name="adj1" fmla="val 21109662"/>
            <a:gd name="adj2" fmla="val 444399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F47FB-100E-4E48-A58F-A62AC52F88B3}">
      <dsp:nvSpPr>
        <dsp:cNvPr id="0" name=""/>
        <dsp:cNvSpPr/>
      </dsp:nvSpPr>
      <dsp:spPr>
        <a:xfrm>
          <a:off x="1911394" y="405739"/>
          <a:ext cx="3321570" cy="3321570"/>
        </a:xfrm>
        <a:prstGeom prst="blockArc">
          <a:avLst>
            <a:gd name="adj1" fmla="val 15037117"/>
            <a:gd name="adj2" fmla="val 2077373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85B1E4-D0AA-46C7-82B9-E1319F84F6D1}">
      <dsp:nvSpPr>
        <dsp:cNvPr id="0" name=""/>
        <dsp:cNvSpPr/>
      </dsp:nvSpPr>
      <dsp:spPr>
        <a:xfrm>
          <a:off x="1923483" y="1393823"/>
          <a:ext cx="2220691" cy="15292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accent6">
                  <a:lumMod val="75000"/>
                </a:schemeClr>
              </a:solidFill>
            </a:rPr>
            <a:t>Spécialisation</a:t>
          </a:r>
          <a:endParaRPr lang="fr-FR" sz="20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248696" y="1617779"/>
        <a:ext cx="1570265" cy="1081352"/>
      </dsp:txXfrm>
    </dsp:sp>
    <dsp:sp modelId="{2CC361A7-2111-459D-9EB8-D5186C4AD836}">
      <dsp:nvSpPr>
        <dsp:cNvPr id="0" name=""/>
        <dsp:cNvSpPr/>
      </dsp:nvSpPr>
      <dsp:spPr>
        <a:xfrm>
          <a:off x="2126287" y="965"/>
          <a:ext cx="1815082" cy="10704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Pratiques touristiques locales</a:t>
          </a:r>
          <a:endParaRPr lang="fr-FR" sz="1600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2392100" y="157734"/>
        <a:ext cx="1283456" cy="756947"/>
      </dsp:txXfrm>
    </dsp:sp>
    <dsp:sp modelId="{2D5DB9AB-D857-4F8B-ABA5-A54882D9D66C}">
      <dsp:nvSpPr>
        <dsp:cNvPr id="0" name=""/>
        <dsp:cNvSpPr/>
      </dsp:nvSpPr>
      <dsp:spPr>
        <a:xfrm>
          <a:off x="4315705" y="1145113"/>
          <a:ext cx="1664176" cy="10704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 </a:t>
          </a:r>
          <a:r>
            <a:rPr lang="fr-FR" sz="16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Expertise de l’équipe pédagogique</a:t>
          </a:r>
          <a:endParaRPr lang="fr-FR" sz="1600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4559418" y="1301882"/>
        <a:ext cx="1176750" cy="756947"/>
      </dsp:txXfrm>
    </dsp:sp>
    <dsp:sp modelId="{01D668EE-B014-4D01-817B-932CD7CBBF6A}">
      <dsp:nvSpPr>
        <dsp:cNvPr id="0" name=""/>
        <dsp:cNvSpPr/>
      </dsp:nvSpPr>
      <dsp:spPr>
        <a:xfrm>
          <a:off x="2735969" y="2935639"/>
          <a:ext cx="2502784" cy="10704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 </a:t>
          </a:r>
          <a:r>
            <a:rPr lang="fr-FR" sz="16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Partenariat avec le réseau professionnel local</a:t>
          </a:r>
          <a:endParaRPr lang="fr-FR" sz="1600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3102493" y="3092408"/>
        <a:ext cx="1769736" cy="756947"/>
      </dsp:txXfrm>
    </dsp:sp>
    <dsp:sp modelId="{AEEC06CD-4385-4F86-BBD2-E165CA40DF12}">
      <dsp:nvSpPr>
        <dsp:cNvPr id="0" name=""/>
        <dsp:cNvSpPr/>
      </dsp:nvSpPr>
      <dsp:spPr>
        <a:xfrm>
          <a:off x="733794" y="2868264"/>
          <a:ext cx="1613510" cy="10704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Bassin d’emploi</a:t>
          </a:r>
          <a:endParaRPr lang="fr-FR" sz="1600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970087" y="3025033"/>
        <a:ext cx="1140924" cy="756947"/>
      </dsp:txXfrm>
    </dsp:sp>
    <dsp:sp modelId="{76C34B66-9C72-46C1-AAA6-AC62382F0781}">
      <dsp:nvSpPr>
        <dsp:cNvPr id="0" name=""/>
        <dsp:cNvSpPr/>
      </dsp:nvSpPr>
      <dsp:spPr>
        <a:xfrm>
          <a:off x="165479" y="938317"/>
          <a:ext cx="1683691" cy="10704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Possibilité de poursuite d’études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 dirty="0"/>
        </a:p>
      </dsp:txBody>
      <dsp:txXfrm>
        <a:off x="412050" y="1095086"/>
        <a:ext cx="1190549" cy="756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3D6DF-F01F-4394-BD19-419014882A6F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100" y="4749800"/>
            <a:ext cx="5389563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B1E53-5290-4001-96E5-8D89151C5C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93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36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07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229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81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408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10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1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82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15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122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52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1D369-A0C9-0B4D-AD7C-E9F5AA5F861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6F84E-1377-CA45-8036-3A253F1664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6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r 2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2" name="Connecteur droit 1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Connecteur droit 2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à coins arrondis 12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1977963" y="2227166"/>
            <a:ext cx="5951605" cy="954107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7F7F7F"/>
                </a:solidFill>
                <a:latin typeface="Arial"/>
                <a:cs typeface="Calibri"/>
              </a:rPr>
              <a:t>PNF 15 mars 2019</a:t>
            </a:r>
          </a:p>
          <a:p>
            <a:pPr algn="ctr"/>
            <a:r>
              <a:rPr lang="fr-FR" sz="2800" dirty="0" smtClean="0">
                <a:latin typeface="Arial"/>
                <a:cs typeface="Calibri"/>
              </a:rPr>
              <a:t>Rénovation BTS TOURISME</a:t>
            </a:r>
            <a:endParaRPr lang="fr-FR" sz="2800" dirty="0">
              <a:latin typeface="Arial"/>
              <a:cs typeface="Calibri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296833" y="4104696"/>
            <a:ext cx="184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ENC, Bessières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Image 9" descr="Unknow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13" y="167950"/>
            <a:ext cx="1369868" cy="196007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124639" y="4734119"/>
            <a:ext cx="4670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/>
                <a:cs typeface="Arial"/>
              </a:rPr>
              <a:t>Régis </a:t>
            </a:r>
            <a:r>
              <a:rPr lang="fr-FR" sz="1400" dirty="0" err="1" smtClean="0">
                <a:latin typeface="Arial"/>
                <a:cs typeface="Arial"/>
              </a:rPr>
              <a:t>Battard</a:t>
            </a:r>
            <a:endParaRPr lang="fr-FR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1399592" y="1529785"/>
            <a:ext cx="6764419" cy="707886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Calibri"/>
              </a:rPr>
              <a:t>Projet de spécialisation </a:t>
            </a:r>
            <a:endParaRPr lang="fr-FR" sz="4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124639" y="4734119"/>
            <a:ext cx="4670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/>
                <a:cs typeface="Arial"/>
              </a:rPr>
              <a:t>Régis </a:t>
            </a:r>
            <a:r>
              <a:rPr lang="fr-FR" sz="1400" dirty="0" err="1" smtClean="0">
                <a:latin typeface="Arial"/>
                <a:cs typeface="Arial"/>
              </a:rPr>
              <a:t>Battard</a:t>
            </a:r>
            <a:endParaRPr lang="fr-FR" sz="1400" dirty="0">
              <a:latin typeface="Arial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84550" y="2428249"/>
            <a:ext cx="419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Unité UF3 Unité facultative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6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r 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à coins arrondis 10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955963" y="215384"/>
            <a:ext cx="7491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Pourquoi une spécialisation en BTS Tourisme 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8820" y="758965"/>
            <a:ext cx="2767554" cy="282383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000" t="1" r="-33000" b="7652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Rectangle 19"/>
          <p:cNvSpPr/>
          <p:nvPr/>
        </p:nvSpPr>
        <p:spPr>
          <a:xfrm>
            <a:off x="3356374" y="758965"/>
            <a:ext cx="2774372" cy="263916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ectangle 20"/>
          <p:cNvSpPr/>
          <p:nvPr/>
        </p:nvSpPr>
        <p:spPr>
          <a:xfrm>
            <a:off x="6123928" y="758965"/>
            <a:ext cx="2967052" cy="263916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r="-1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ectangle 21"/>
          <p:cNvSpPr/>
          <p:nvPr/>
        </p:nvSpPr>
        <p:spPr>
          <a:xfrm flipH="1">
            <a:off x="6390408" y="2400934"/>
            <a:ext cx="145472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79878" y="3681150"/>
            <a:ext cx="577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Spécialité sports de pleine nature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766154" y="4083627"/>
            <a:ext cx="832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Au 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Lycée 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des Métiers F. Mitterrand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à Château-Chinon</a:t>
            </a:r>
          </a:p>
        </p:txBody>
      </p:sp>
    </p:spTree>
    <p:extLst>
      <p:ext uri="{BB962C8B-B14F-4D97-AF65-F5344CB8AC3E}">
        <p14:creationId xmlns:p14="http://schemas.microsoft.com/office/powerpoint/2010/main" val="148605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766154" y="204993"/>
            <a:ext cx="7130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Pourquoi une spécialisation en BTS Tourisme ?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130136" y="3464273"/>
            <a:ext cx="636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Spécialité Gastronomie et œnotourisme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956516" y="3916461"/>
            <a:ext cx="6716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Au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lycée Clos maire à Beaune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3" y="781320"/>
            <a:ext cx="5065471" cy="28003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004" y="781320"/>
            <a:ext cx="2879667" cy="27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1023966" y="163430"/>
            <a:ext cx="6080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Pourquoi une spécialisation en BTS Tourisme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91" y="913968"/>
            <a:ext cx="3372950" cy="201611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12" y="913967"/>
            <a:ext cx="2962969" cy="2036129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670464" y="3036665"/>
            <a:ext cx="599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Spécialité 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hydro-tourisme</a:t>
            </a:r>
            <a:endParaRPr lang="fr-FR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038061" y="3577362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Au 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Lycée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Cordouan de Royan</a:t>
            </a:r>
          </a:p>
        </p:txBody>
      </p:sp>
    </p:spTree>
    <p:extLst>
      <p:ext uri="{BB962C8B-B14F-4D97-AF65-F5344CB8AC3E}">
        <p14:creationId xmlns:p14="http://schemas.microsoft.com/office/powerpoint/2010/main" val="231717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888885" y="194603"/>
            <a:ext cx="7068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Pourquoi une spécialisation en BTS Tourisme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01435" y="810492"/>
            <a:ext cx="76373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Pour valoriser les spécificités d’un domaine d’activités touristiques local</a:t>
            </a:r>
          </a:p>
          <a:p>
            <a:endParaRPr lang="fr-FR" dirty="0"/>
          </a:p>
        </p:txBody>
      </p:sp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4058651550"/>
              </p:ext>
            </p:extLst>
          </p:nvPr>
        </p:nvGraphicFramePr>
        <p:xfrm>
          <a:off x="2261074" y="1636196"/>
          <a:ext cx="6096000" cy="3151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143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851939" y="164584"/>
            <a:ext cx="6080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Pourquoi une spécialisation en BTS Tourisme ?</a:t>
            </a: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964009442"/>
              </p:ext>
            </p:extLst>
          </p:nvPr>
        </p:nvGraphicFramePr>
        <p:xfrm>
          <a:off x="1365250" y="679449"/>
          <a:ext cx="5930900" cy="2048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092200" y="2761359"/>
            <a:ext cx="5880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Faciliter une insertion professionnelle dans un domaine d’activités touristiques </a:t>
            </a:r>
            <a:r>
              <a:rPr lang="fr-F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local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Intégrer la notion de projet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6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766154" y="50284"/>
            <a:ext cx="4804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Comment justifier la spécialisation ?</a:t>
            </a: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1636091370"/>
              </p:ext>
            </p:extLst>
          </p:nvPr>
        </p:nvGraphicFramePr>
        <p:xfrm>
          <a:off x="1746250" y="511949"/>
          <a:ext cx="6057900" cy="403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32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929417" y="83118"/>
            <a:ext cx="52381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Le projet de spécialisation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929417" y="870904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Les finalités du projet touristique sont 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endParaRPr lang="fr-FR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D’apprendre </a:t>
            </a: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et mettre en pratique la méthodologie de la conduite de 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projet</a:t>
            </a:r>
            <a:endParaRPr lang="fr-FR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</a:t>
            </a: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mettre en pratique des savoirs et savoir-faire acquis dans la formation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favoriser l’acquisition de méthodes de travail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répondre 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 cahier des charges </a:t>
            </a:r>
            <a:r>
              <a:rPr lang="fr-F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</a:t>
            </a: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proposant une solution adaptée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développer des compétences relationnelles (aptitude au travail collaboratif, coordination des actions).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développer le sens de l’initiative et de l’autonomie.</a:t>
            </a:r>
          </a:p>
        </p:txBody>
      </p:sp>
    </p:spTree>
    <p:extLst>
      <p:ext uri="{BB962C8B-B14F-4D97-AF65-F5344CB8AC3E}">
        <p14:creationId xmlns:p14="http://schemas.microsoft.com/office/powerpoint/2010/main" val="278960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542638" y="0"/>
              <a:ext cx="46182" cy="5143500"/>
            </a:xfrm>
            <a:prstGeom prst="line">
              <a:avLst/>
            </a:prstGeom>
            <a:ln w="571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38731" y="0"/>
              <a:ext cx="46182" cy="5143500"/>
            </a:xfrm>
            <a:prstGeom prst="line">
              <a:avLst/>
            </a:prstGeom>
            <a:ln w="76200" cmpd="sng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0" y="4641280"/>
              <a:ext cx="91440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à coins arrondis 6"/>
            <p:cNvSpPr/>
            <p:nvPr/>
          </p:nvSpPr>
          <p:spPr>
            <a:xfrm>
              <a:off x="209905" y="4450702"/>
              <a:ext cx="556249" cy="40938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990600" y="177800"/>
            <a:ext cx="7410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Modalités d’évaluation de l’épreuve EF3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27100" y="639466"/>
            <a:ext cx="787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Epreuve orale de 25 minutes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Présentation du projet (15 minutes maximum)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Puis entretien avec la commission</a:t>
            </a:r>
          </a:p>
          <a:p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Critères d’évaluation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Pertinence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l’analyse d’un contexte professionnel spécifique 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Efficacité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la démarche entreprise pour construire le projet 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Cohérence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du projet réalisé en regard du cahier des charges initial et des compétences complémentaires visées.</a:t>
            </a:r>
          </a:p>
          <a:p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Composition de la commission: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enseignant intervenant dans l’accompagnement du projet de spécialisation en STS Tourisme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professionnel assurant des activités touristiques en lien avec la spécialisation choisie par le candidat ou, à défaut, un enseignant intervenant en STS Tourisme.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4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modèle présentation ENS v1</Template>
  <TotalTime>222</TotalTime>
  <Words>230</Words>
  <Application>Microsoft Office PowerPoint</Application>
  <PresentationFormat>Affichage à l'écran (16:9)</PresentationFormat>
  <Paragraphs>61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Régis BATTARD</cp:lastModifiedBy>
  <cp:revision>25</cp:revision>
  <dcterms:created xsi:type="dcterms:W3CDTF">2019-02-08T08:07:50Z</dcterms:created>
  <dcterms:modified xsi:type="dcterms:W3CDTF">2019-03-14T16:29:55Z</dcterms:modified>
</cp:coreProperties>
</file>